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86DA"/>
    <a:srgbClr val="ADE193"/>
    <a:srgbClr val="77CF86"/>
    <a:srgbClr val="FB2805"/>
    <a:srgbClr val="FDC4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DD2-56B7-45BC-8EB5-E37E29DD0EFE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8D2B4-32AD-4823-8CB1-6DADC0D6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30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DD2-56B7-45BC-8EB5-E37E29DD0EFE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8D2B4-32AD-4823-8CB1-6DADC0D6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651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DD2-56B7-45BC-8EB5-E37E29DD0EFE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8D2B4-32AD-4823-8CB1-6DADC0D6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73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DD2-56B7-45BC-8EB5-E37E29DD0EFE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8D2B4-32AD-4823-8CB1-6DADC0D6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12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DD2-56B7-45BC-8EB5-E37E29DD0EFE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8D2B4-32AD-4823-8CB1-6DADC0D6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38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DD2-56B7-45BC-8EB5-E37E29DD0EFE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8D2B4-32AD-4823-8CB1-6DADC0D6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395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DD2-56B7-45BC-8EB5-E37E29DD0EFE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8D2B4-32AD-4823-8CB1-6DADC0D6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02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DD2-56B7-45BC-8EB5-E37E29DD0EFE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8D2B4-32AD-4823-8CB1-6DADC0D6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41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DD2-56B7-45BC-8EB5-E37E29DD0EFE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8D2B4-32AD-4823-8CB1-6DADC0D6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404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DD2-56B7-45BC-8EB5-E37E29DD0EFE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8D2B4-32AD-4823-8CB1-6DADC0D6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5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4EDD2-56B7-45BC-8EB5-E37E29DD0EFE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8D2B4-32AD-4823-8CB1-6DADC0D6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30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4EDD2-56B7-45BC-8EB5-E37E29DD0EFE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8D2B4-32AD-4823-8CB1-6DADC0D62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77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239437" y="4858805"/>
            <a:ext cx="5795682" cy="1842247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239437" y="2684557"/>
            <a:ext cx="5795682" cy="1842247"/>
          </a:xfrm>
          <a:prstGeom prst="rect">
            <a:avLst/>
          </a:prstGeom>
          <a:solidFill>
            <a:srgbClr val="B686DA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41195" y="4858806"/>
            <a:ext cx="5795682" cy="18422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-13449" y="0"/>
            <a:ext cx="6078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Room One</a:t>
            </a:r>
            <a:endParaRPr lang="en-US" sz="2400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078071" y="0"/>
            <a:ext cx="0" cy="6858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78072" y="2232"/>
            <a:ext cx="6113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Room Two</a:t>
            </a:r>
            <a:endParaRPr lang="en-US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141195" y="580363"/>
            <a:ext cx="5795682" cy="1842247"/>
          </a:xfrm>
          <a:prstGeom prst="rect">
            <a:avLst/>
          </a:prstGeom>
          <a:solidFill>
            <a:srgbClr val="FDC4B9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4644" y="580363"/>
            <a:ext cx="579568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Thoracic</a:t>
            </a:r>
            <a:r>
              <a:rPr lang="en-US" sz="2400" b="1" dirty="0" smtClean="0"/>
              <a:t>                                         </a:t>
            </a:r>
            <a:r>
              <a:rPr lang="en-US" b="1" dirty="0" smtClean="0"/>
              <a:t>Facilitator: </a:t>
            </a:r>
            <a:r>
              <a:rPr lang="en-US" dirty="0" smtClean="0"/>
              <a:t>Nicole</a:t>
            </a:r>
          </a:p>
          <a:p>
            <a:r>
              <a:rPr lang="en-US" dirty="0" smtClean="0"/>
              <a:t>Topics: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Vital Signs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Heart Exam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Lung Exam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Peripheral Circulation/Edema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1195" y="2710651"/>
            <a:ext cx="5795682" cy="18422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239437" y="580068"/>
            <a:ext cx="5795682" cy="18422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54644" y="2728518"/>
            <a:ext cx="57956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Abdominal</a:t>
            </a:r>
            <a:r>
              <a:rPr lang="en-US" sz="2400" b="1" dirty="0" smtClean="0"/>
              <a:t>                                    </a:t>
            </a:r>
            <a:r>
              <a:rPr lang="en-US" b="1" dirty="0" smtClean="0"/>
              <a:t>Facilitator: </a:t>
            </a:r>
            <a:r>
              <a:rPr lang="en-US" dirty="0" smtClean="0"/>
              <a:t>Diana</a:t>
            </a:r>
          </a:p>
          <a:p>
            <a:r>
              <a:rPr lang="en-US" dirty="0" smtClean="0"/>
              <a:t>Topics: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Auscultation, Palpation, Inspection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Bowel Movements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Nutrition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Urinary Function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7745" y="4822538"/>
            <a:ext cx="579568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Skin/MS</a:t>
            </a:r>
            <a:r>
              <a:rPr lang="en-US" sz="2400" b="1" dirty="0" smtClean="0"/>
              <a:t>                                        </a:t>
            </a:r>
            <a:r>
              <a:rPr lang="en-US" b="1" dirty="0" smtClean="0"/>
              <a:t>Facilitator: </a:t>
            </a:r>
            <a:r>
              <a:rPr lang="en-US" dirty="0" smtClean="0"/>
              <a:t>Stacie</a:t>
            </a:r>
          </a:p>
          <a:p>
            <a:r>
              <a:rPr lang="en-US" dirty="0" smtClean="0"/>
              <a:t>Topics: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Appearance/Temperature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Wounds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Mobility/ROM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37194" y="580363"/>
            <a:ext cx="57956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Neuro/LOC</a:t>
            </a:r>
            <a:r>
              <a:rPr lang="en-US" sz="2400" b="1" dirty="0" smtClean="0"/>
              <a:t>                                   </a:t>
            </a:r>
            <a:r>
              <a:rPr lang="en-US" b="1" dirty="0" smtClean="0"/>
              <a:t>Facilitator</a:t>
            </a:r>
            <a:r>
              <a:rPr lang="en-US" b="1" smtClean="0"/>
              <a:t>: </a:t>
            </a:r>
            <a:r>
              <a:rPr lang="en-US" smtClean="0"/>
              <a:t>Tori</a:t>
            </a:r>
            <a:endParaRPr lang="en-US" dirty="0" smtClean="0"/>
          </a:p>
          <a:p>
            <a:r>
              <a:rPr lang="en-US" dirty="0" smtClean="0"/>
              <a:t>Topics: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Behavior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LOC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Sensation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239437" y="2707276"/>
            <a:ext cx="579568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Telemedicine</a:t>
            </a:r>
            <a:r>
              <a:rPr lang="en-US" sz="2400" b="1" dirty="0" smtClean="0"/>
              <a:t>                              </a:t>
            </a:r>
            <a:r>
              <a:rPr lang="en-US" b="1" dirty="0" smtClean="0"/>
              <a:t>Facilitator: </a:t>
            </a:r>
            <a:r>
              <a:rPr lang="en-US" dirty="0" smtClean="0"/>
              <a:t>Julie</a:t>
            </a:r>
          </a:p>
          <a:p>
            <a:r>
              <a:rPr lang="en-US" dirty="0" smtClean="0"/>
              <a:t>Topics: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Overview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Demonstration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239437" y="4822538"/>
            <a:ext cx="579568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Evaluation</a:t>
            </a:r>
            <a:r>
              <a:rPr lang="en-US" sz="2400" b="1" dirty="0" smtClean="0"/>
              <a:t>                                 </a:t>
            </a:r>
            <a:r>
              <a:rPr lang="en-US" b="1" dirty="0" smtClean="0"/>
              <a:t>Facilitator: </a:t>
            </a:r>
            <a:r>
              <a:rPr lang="en-US" dirty="0" smtClean="0"/>
              <a:t>Anneliese</a:t>
            </a:r>
          </a:p>
          <a:p>
            <a:r>
              <a:rPr lang="en-US" dirty="0" smtClean="0"/>
              <a:t>Topics: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Telemedicine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SBAR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Stop and Watch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604" y="0"/>
            <a:ext cx="12186396" cy="685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4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72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Greer</dc:creator>
  <cp:lastModifiedBy>Nicole Greer</cp:lastModifiedBy>
  <cp:revision>10</cp:revision>
  <cp:lastPrinted>2018-07-02T17:26:34Z</cp:lastPrinted>
  <dcterms:created xsi:type="dcterms:W3CDTF">2018-07-02T16:45:58Z</dcterms:created>
  <dcterms:modified xsi:type="dcterms:W3CDTF">2018-07-03T17:33:50Z</dcterms:modified>
</cp:coreProperties>
</file>