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86DA"/>
    <a:srgbClr val="ADE193"/>
    <a:srgbClr val="77CF86"/>
    <a:srgbClr val="FB2805"/>
    <a:srgbClr val="FDC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311C9-3988-4AC7-99EC-3532BE24F018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7AFEA-C53F-40B3-A024-49F43F089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A94C6-3BB0-45C6-9769-05219F39CE28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6BC6F-E36D-4545-9762-886DE59AA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5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6BC6F-E36D-4545-9762-886DE59AAC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09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6BC6F-E36D-4545-9762-886DE59AA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1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3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51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7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1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3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9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0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4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0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5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3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4EDD2-56B7-45BC-8EB5-E37E29DD0EF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7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39437" y="4858805"/>
            <a:ext cx="5795682" cy="184224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39437" y="2684557"/>
            <a:ext cx="5795682" cy="1842247"/>
          </a:xfrm>
          <a:prstGeom prst="rect">
            <a:avLst/>
          </a:prstGeom>
          <a:solidFill>
            <a:srgbClr val="B686DA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1195" y="4858806"/>
            <a:ext cx="5795682" cy="18422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-13449" y="0"/>
            <a:ext cx="6078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Room One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78072" y="2232"/>
            <a:ext cx="611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Room Two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141195" y="580363"/>
            <a:ext cx="5795682" cy="1842247"/>
          </a:xfrm>
          <a:prstGeom prst="rect">
            <a:avLst/>
          </a:prstGeom>
          <a:solidFill>
            <a:srgbClr val="FDC4B9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4644" y="580363"/>
            <a:ext cx="579568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Thoracic</a:t>
            </a:r>
            <a:r>
              <a:rPr lang="en-US" sz="2400" b="1" dirty="0" smtClean="0"/>
              <a:t>        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Nicole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Vital Signs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Heart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Lung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Peripheral Circulation/Edema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1195" y="2710651"/>
            <a:ext cx="5795682" cy="18422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39437" y="580068"/>
            <a:ext cx="5795682" cy="1842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54644" y="2728518"/>
            <a:ext cx="57956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Abdominal</a:t>
            </a:r>
            <a:r>
              <a:rPr lang="en-US" sz="2400" b="1" dirty="0" smtClean="0"/>
              <a:t>   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Diana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Auscultation, Palpation, Inspection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Bowel Movements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Nutrition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Urinary Function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7745" y="4822538"/>
            <a:ext cx="579568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Skin/MS</a:t>
            </a:r>
            <a:r>
              <a:rPr lang="en-US" sz="2400" b="1" dirty="0" smtClean="0"/>
              <a:t>       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Stacie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Appearance/Temperature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Wounds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Mobility/ROM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37194" y="580363"/>
            <a:ext cx="57956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Neuro/LOC</a:t>
            </a:r>
            <a:r>
              <a:rPr lang="en-US" sz="2400" b="1" dirty="0" smtClean="0"/>
              <a:t>                                   </a:t>
            </a:r>
            <a:r>
              <a:rPr lang="en-US" b="1" dirty="0" smtClean="0"/>
              <a:t>Facilitator</a:t>
            </a:r>
            <a:r>
              <a:rPr lang="en-US" b="1" smtClean="0"/>
              <a:t>: </a:t>
            </a:r>
            <a:r>
              <a:rPr lang="en-US" smtClean="0"/>
              <a:t>Tori</a:t>
            </a:r>
            <a:endParaRPr lang="en-US" dirty="0" smtClean="0"/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Behavior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LOC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Sensation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39437" y="2707276"/>
            <a:ext cx="57956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Telemedicine</a:t>
            </a:r>
            <a:r>
              <a:rPr lang="en-US" sz="2400" b="1" dirty="0" smtClean="0"/>
              <a:t>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Julie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Overview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Demonstration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39437" y="4822538"/>
            <a:ext cx="579568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Evaluation</a:t>
            </a:r>
            <a:r>
              <a:rPr lang="en-US" sz="2400" b="1" dirty="0" smtClean="0"/>
              <a:t>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Anneliese</a:t>
            </a:r>
          </a:p>
          <a:p>
            <a:r>
              <a:rPr lang="en-US" dirty="0" smtClean="0"/>
              <a:t>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Telemedicine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SBAR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Stop and Watch </a:t>
            </a:r>
          </a:p>
        </p:txBody>
      </p:sp>
      <p:sp>
        <p:nvSpPr>
          <p:cNvPr id="24" name="Oval 23"/>
          <p:cNvSpPr/>
          <p:nvPr/>
        </p:nvSpPr>
        <p:spPr>
          <a:xfrm>
            <a:off x="4905374" y="1428977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882402" y="3519340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05375" y="5705253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1000815" y="5705253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1000815" y="3531005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1003057" y="1428977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010586" y="948577"/>
            <a:ext cx="1906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29342" y="5133121"/>
            <a:ext cx="202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_________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973238" y="3004725"/>
            <a:ext cx="217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__________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010586" y="3035557"/>
            <a:ext cx="1906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027020" y="911778"/>
            <a:ext cx="2005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_________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9855574" y="5150178"/>
            <a:ext cx="2177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8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39437" y="4858805"/>
            <a:ext cx="5795682" cy="184224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39437" y="2684557"/>
            <a:ext cx="5795682" cy="1842247"/>
          </a:xfrm>
          <a:prstGeom prst="rect">
            <a:avLst/>
          </a:prstGeom>
          <a:solidFill>
            <a:srgbClr val="B686DA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1195" y="4858806"/>
            <a:ext cx="5795682" cy="18422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-13449" y="0"/>
            <a:ext cx="6078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Room One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78072" y="2232"/>
            <a:ext cx="611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Room Two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141195" y="580363"/>
            <a:ext cx="5795682" cy="1842247"/>
          </a:xfrm>
          <a:prstGeom prst="rect">
            <a:avLst/>
          </a:prstGeom>
          <a:solidFill>
            <a:srgbClr val="FDC4B9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4644" y="580363"/>
            <a:ext cx="579568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Thoracic</a:t>
            </a:r>
            <a:r>
              <a:rPr lang="en-US" sz="2400" b="1" dirty="0" smtClean="0"/>
              <a:t>        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Nicole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Vital Signs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Heart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Lung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Peripheral Circulation/Edema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1195" y="2710651"/>
            <a:ext cx="5795682" cy="18422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39437" y="580068"/>
            <a:ext cx="5795682" cy="1842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54644" y="2728518"/>
            <a:ext cx="57956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Abdominal</a:t>
            </a:r>
            <a:r>
              <a:rPr lang="en-US" sz="2400" b="1" dirty="0" smtClean="0"/>
              <a:t>   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Diana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Auscultation, Palpation, Inspection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Bowel Movements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Nutrition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Urinary Function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7745" y="4822538"/>
            <a:ext cx="579568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Skin/MS</a:t>
            </a:r>
            <a:r>
              <a:rPr lang="en-US" sz="2400" b="1" dirty="0" smtClean="0"/>
              <a:t>       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Stacie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Appearance/Temperature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Wounds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Mobility/ROM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37194" y="580363"/>
            <a:ext cx="57956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Neuro/LOC</a:t>
            </a:r>
            <a:r>
              <a:rPr lang="en-US" sz="2400" b="1" dirty="0" smtClean="0"/>
              <a:t>                                   </a:t>
            </a:r>
            <a:r>
              <a:rPr lang="en-US" b="1" dirty="0" smtClean="0"/>
              <a:t>Facilitator</a:t>
            </a:r>
            <a:r>
              <a:rPr lang="en-US" b="1" smtClean="0"/>
              <a:t>: </a:t>
            </a:r>
            <a:r>
              <a:rPr lang="en-US" smtClean="0"/>
              <a:t>Tori</a:t>
            </a:r>
            <a:endParaRPr lang="en-US" dirty="0" smtClean="0"/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Behavior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LOC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Sensation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39437" y="2707276"/>
            <a:ext cx="57956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Telemedicine</a:t>
            </a:r>
            <a:r>
              <a:rPr lang="en-US" sz="2400" b="1" dirty="0" smtClean="0"/>
              <a:t>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Julie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Overview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Demonstration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39437" y="4822538"/>
            <a:ext cx="579568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Evaluation</a:t>
            </a:r>
            <a:r>
              <a:rPr lang="en-US" sz="2400" b="1" dirty="0" smtClean="0"/>
              <a:t>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Anneliese</a:t>
            </a:r>
          </a:p>
          <a:p>
            <a:r>
              <a:rPr lang="en-US" dirty="0" smtClean="0"/>
              <a:t>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Telemedicine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SBAR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Stop and Watch </a:t>
            </a:r>
          </a:p>
        </p:txBody>
      </p:sp>
      <p:sp>
        <p:nvSpPr>
          <p:cNvPr id="24" name="Oval 23"/>
          <p:cNvSpPr/>
          <p:nvPr/>
        </p:nvSpPr>
        <p:spPr>
          <a:xfrm>
            <a:off x="4905374" y="1428977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882402" y="3519340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05375" y="5705253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1000815" y="5705253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1000815" y="3531005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1003057" y="1428977"/>
            <a:ext cx="927847" cy="9211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010586" y="948577"/>
            <a:ext cx="1906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29342" y="5133121"/>
            <a:ext cx="202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_________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973238" y="3004725"/>
            <a:ext cx="217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__________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010586" y="3035557"/>
            <a:ext cx="1906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027020" y="911778"/>
            <a:ext cx="2005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_________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9855574" y="5150178"/>
            <a:ext cx="2177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Initials: </a:t>
            </a:r>
            <a:r>
              <a:rPr lang="en-US" dirty="0" smtClean="0"/>
              <a:t>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1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182</Words>
  <Application>Microsoft Office PowerPoint</Application>
  <PresentationFormat>Widescreen</PresentationFormat>
  <Paragraphs>82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Greer</dc:creator>
  <cp:lastModifiedBy>Nicole Greer</cp:lastModifiedBy>
  <cp:revision>16</cp:revision>
  <cp:lastPrinted>2018-07-02T17:39:43Z</cp:lastPrinted>
  <dcterms:created xsi:type="dcterms:W3CDTF">2018-07-02T16:45:58Z</dcterms:created>
  <dcterms:modified xsi:type="dcterms:W3CDTF">2018-07-13T15:28:57Z</dcterms:modified>
</cp:coreProperties>
</file>